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le 15 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0166" y="1314728"/>
            <a:ext cx="8463108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conjguez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au passé composé: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96678"/>
            <a:ext cx="3349810" cy="33613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0558" y="2362200"/>
            <a:ext cx="4851042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1.  Je  (s’endormir)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3800" y="3657600"/>
            <a:ext cx="4851042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2. Vous (dormir)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20921" y="5410200"/>
            <a:ext cx="4851042" cy="52322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3.  Elle (mettre)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31</Words>
  <Application>Microsoft Office PowerPoint</Application>
  <PresentationFormat>On-screen Show 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46</cp:revision>
  <dcterms:created xsi:type="dcterms:W3CDTF">2011-09-14T23:22:57Z</dcterms:created>
  <dcterms:modified xsi:type="dcterms:W3CDTF">2011-12-15T13:03:51Z</dcterms:modified>
</cp:coreProperties>
</file>